
<file path=[Content_Types].xml><?xml version="1.0" encoding="utf-8"?>
<Types xmlns="http://schemas.openxmlformats.org/package/2006/content-types">
  <Default Extension="jpeg" ContentType="image/jpe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</p:sldMasterIdLst>
  <p:sldIdLst>
    <p:sldId id="256" r:id="rId5"/>
    <p:sldId id="260" r:id="rId6"/>
    <p:sldId id="261" r:id="rId7"/>
    <p:sldId id="271" r:id="rId8"/>
    <p:sldId id="264" r:id="rId9"/>
    <p:sldId id="275" r:id="rId10"/>
    <p:sldId id="278" r:id="rId11"/>
    <p:sldId id="272" r:id="rId12"/>
    <p:sldId id="263" r:id="rId13"/>
  </p:sldIdLst>
  <p:sldSz cx="12192000" cy="6858000"/>
  <p:notesSz cx="6797675" cy="992632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GIF>
</file>

<file path=ppt/media/image6.GIF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196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83196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83196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Calibri Light"/>
              </a:rPr>
              <a:t>Clique para editar o título mestre</a:t>
            </a:r>
            <a:endParaRPr lang="pt-B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09CC1B91-892D-4808-8944-02A8CE013A4E}" type="datetime">
              <a:rPr lang="pt-BR" sz="1200" b="0" strike="noStrike" spc="-1">
                <a:solidFill>
                  <a:srgbClr val="8B8B8B"/>
                </a:solidFill>
                <a:latin typeface="Calibri"/>
              </a:rPr>
            </a:fld>
            <a:endParaRPr lang="pt-BR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A1611EA6-1F6D-44CE-AE91-41C0B728647E}" type="slidenum">
              <a:rPr lang="pt-BR" sz="1200" b="0" strike="noStrike" spc="-1">
                <a:solidFill>
                  <a:srgbClr val="8B8B8B"/>
                </a:solidFill>
                <a:latin typeface="Calibri"/>
              </a:rPr>
            </a:fld>
            <a:endParaRPr lang="pt-BR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Calibri"/>
              </a:rPr>
              <a:t>Clique para editar o formato do texto da estrutura de tópicos</a:t>
            </a:r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2.º nível da estrutura de tópicos</a:t>
            </a:r>
            <a:endParaRPr lang="pt-BR" sz="2000" b="0" strike="noStrike" spc="-1">
              <a:solidFill>
                <a:srgbClr val="000000"/>
              </a:solidFill>
              <a:latin typeface="Calibri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3.º nível da estrutura de tópicos</a:t>
            </a:r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4.º nível da estrutura de tópicos</a:t>
            </a:r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5.º nível da estrutura de tópicos</a:t>
            </a:r>
            <a:endParaRPr lang="pt-BR" sz="2000" b="0" strike="noStrike" spc="-1">
              <a:solidFill>
                <a:srgbClr val="000000"/>
              </a:solidFill>
              <a:latin typeface="Calibri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6.º nível da estrutura de tópicos</a:t>
            </a:r>
            <a:endParaRPr lang="pt-BR" sz="2000" b="0" strike="noStrike" spc="-1">
              <a:solidFill>
                <a:srgbClr val="000000"/>
              </a:solidFill>
              <a:latin typeface="Calibri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7.º nível da estrutura de tópicos</a:t>
            </a:r>
            <a:endParaRPr lang="pt-BR" sz="2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Calibri Light"/>
              </a:rPr>
              <a:t>Clique para editar o título mestre</a:t>
            </a:r>
            <a:endParaRPr lang="pt-B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2400" b="1" strike="noStrike" spc="-1">
                <a:solidFill>
                  <a:srgbClr val="000000"/>
                </a:solidFill>
                <a:latin typeface="Calibri"/>
              </a:rPr>
              <a:t>Editar estilos de texto Mestre</a:t>
            </a:r>
            <a:endParaRPr lang="pt-BR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</p:spPr>
        <p:txBody>
          <a:bodyPr/>
          <a:lstStyle/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2800" b="0" strike="noStrike" spc="-1">
                <a:solidFill>
                  <a:srgbClr val="000000"/>
                </a:solidFill>
                <a:latin typeface="Calibri"/>
              </a:rPr>
              <a:t>Editar estilos de texto Mestre</a:t>
            </a:r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endParaRPr lang="pt-BR" sz="24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endParaRPr lang="pt-BR" sz="2000" b="0" strike="noStrike" spc="-1">
              <a:solidFill>
                <a:srgbClr val="000000"/>
              </a:solidFill>
              <a:latin typeface="Calibri"/>
            </a:endParaRPr>
          </a:p>
          <a:p>
            <a:pPr marL="1600200" lvl="3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  <a:p>
            <a:pPr marL="2057400" lvl="4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2400" b="1" strike="noStrike" spc="-1">
                <a:solidFill>
                  <a:srgbClr val="000000"/>
                </a:solidFill>
                <a:latin typeface="Calibri"/>
              </a:rPr>
              <a:t>Editar estilos de texto Mestre</a:t>
            </a:r>
            <a:endParaRPr lang="pt-BR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</p:spPr>
        <p:txBody>
          <a:bodyPr/>
          <a:lstStyle/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2800" b="0" strike="noStrike" spc="-1">
                <a:solidFill>
                  <a:srgbClr val="000000"/>
                </a:solidFill>
                <a:latin typeface="Calibri"/>
              </a:rPr>
              <a:t>Editar estilos de texto Mestre</a:t>
            </a:r>
            <a:endParaRPr lang="pt-BR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2400" b="0" strike="noStrike" spc="-1">
                <a:solidFill>
                  <a:srgbClr val="000000"/>
                </a:solidFill>
                <a:latin typeface="Calibri"/>
              </a:rPr>
              <a:t>Segundo nível</a:t>
            </a:r>
            <a:endParaRPr lang="pt-BR" sz="24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2000" b="0" strike="noStrike" spc="-1">
                <a:solidFill>
                  <a:srgbClr val="000000"/>
                </a:solidFill>
                <a:latin typeface="Calibri"/>
              </a:rPr>
              <a:t>Terceiro nível</a:t>
            </a:r>
            <a:endParaRPr lang="pt-BR" sz="2000" b="0" strike="noStrike" spc="-1">
              <a:solidFill>
                <a:srgbClr val="000000"/>
              </a:solidFill>
              <a:latin typeface="Calibri"/>
            </a:endParaRPr>
          </a:p>
          <a:p>
            <a:pPr marL="1600200" lvl="3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Quarto nível</a:t>
            </a:r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  <a:p>
            <a:pPr marL="2057400" lvl="4" indent="-227965">
              <a:lnSpc>
                <a:spcPct val="90000"/>
              </a:lnSpc>
              <a:spcBef>
                <a:spcPts val="500"/>
              </a:spcBef>
              <a:buClr>
                <a:srgbClr val="000000"/>
              </a:buClr>
              <a:buFont typeface="Arial"/>
              <a:buChar char="•"/>
            </a:pPr>
            <a:r>
              <a:rPr lang="pt-BR" sz="1800" b="0" strike="noStrike" spc="-1">
                <a:solidFill>
                  <a:srgbClr val="000000"/>
                </a:solidFill>
                <a:latin typeface="Calibri"/>
              </a:rPr>
              <a:t>Quinto nível</a:t>
            </a:r>
            <a:endParaRPr lang="pt-B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E4CE11BA-3ECE-43E6-86DA-96DFD0B7DF31}" type="datetime">
              <a:rPr lang="pt-BR" sz="1200" b="0" strike="noStrike" spc="-1">
                <a:solidFill>
                  <a:srgbClr val="8B8B8B"/>
                </a:solidFill>
                <a:latin typeface="Calibri"/>
              </a:rPr>
            </a:fld>
            <a:endParaRPr lang="pt-BR" sz="1200" b="0" strike="noStrike" spc="-1">
              <a:latin typeface="Times New Roman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48" name="PlaceHolder 8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131B3BE3-F5A0-4EC8-B718-2D1B041B69CE}" type="slidenum">
              <a:rPr lang="pt-BR" sz="1200" b="0" strike="noStrike" spc="-1">
                <a:solidFill>
                  <a:srgbClr val="8B8B8B"/>
                </a:solidFill>
                <a:latin typeface="Calibri"/>
              </a:rPr>
            </a:fld>
            <a:endParaRPr lang="pt-B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pt-BR" sz="6000" b="0" strike="noStrike" spc="-1">
                <a:solidFill>
                  <a:srgbClr val="000000"/>
                </a:solidFill>
                <a:latin typeface="Calibri Light"/>
              </a:rPr>
              <a:t>Clique para editar o título mestre</a:t>
            </a:r>
            <a:endParaRPr lang="pt-BR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pt-BR" sz="2400" b="0" strike="noStrike" spc="-1">
                <a:solidFill>
                  <a:srgbClr val="8B8B8B"/>
                </a:solidFill>
                <a:latin typeface="Calibri"/>
              </a:rPr>
              <a:t>Editar estilos de texto Mestre</a:t>
            </a:r>
            <a:endParaRPr lang="pt-BR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D3AA19B0-5AC9-4CC5-A105-C61327AF3852}" type="datetime">
              <a:rPr lang="pt-BR" sz="1200" b="0" strike="noStrike" spc="-1">
                <a:solidFill>
                  <a:srgbClr val="8B8B8B"/>
                </a:solidFill>
                <a:latin typeface="Calibri"/>
              </a:rPr>
            </a:fld>
            <a:endParaRPr lang="pt-BR" sz="1200" b="0" strike="noStrike" spc="-1">
              <a:latin typeface="Times New Roman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pt-BR" sz="2400" b="0" strike="noStrike" spc="-1">
              <a:latin typeface="Times New Roman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D946C68F-C349-4167-8D23-AD00B6434E2C}" type="slidenum">
              <a:rPr lang="pt-BR" sz="1200" b="0" strike="noStrike" spc="-1">
                <a:solidFill>
                  <a:srgbClr val="8B8B8B"/>
                </a:solidFill>
                <a:latin typeface="Calibri"/>
              </a:rPr>
            </a:fld>
            <a:endParaRPr lang="pt-B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5.GIF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6.GIF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7.jpeg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8.jpe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Espaço Reservado para Conteúdo 3"/>
          <p:cNvPicPr/>
          <p:nvPr/>
        </p:nvPicPr>
        <p:blipFill>
          <a:blip r:embed="rId1"/>
          <a:srcRect l="33110" b="81484"/>
          <a:stretch>
            <a:fillRect/>
          </a:stretch>
        </p:blipFill>
        <p:spPr>
          <a:xfrm>
            <a:off x="3321000" y="1800"/>
            <a:ext cx="8704800" cy="1702080"/>
          </a:xfrm>
          <a:prstGeom prst="rect">
            <a:avLst/>
          </a:prstGeom>
          <a:ln>
            <a:noFill/>
          </a:ln>
        </p:spPr>
      </p:pic>
      <p:sp>
        <p:nvSpPr>
          <p:cNvPr id="127" name="TextShape 1"/>
          <p:cNvSpPr txBox="1"/>
          <p:nvPr/>
        </p:nvSpPr>
        <p:spPr>
          <a:xfrm>
            <a:off x="3321000" y="1704600"/>
            <a:ext cx="8526600" cy="3415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endParaRPr lang="pt-BR" sz="4400" b="0" strike="noStrike" spc="-1" dirty="0" smtClean="0">
              <a:solidFill>
                <a:srgbClr val="000000"/>
              </a:solidFill>
              <a:latin typeface="Calibri Light"/>
            </a:endParaRPr>
          </a:p>
          <a:p>
            <a:pPr algn="ctr">
              <a:lnSpc>
                <a:spcPct val="90000"/>
              </a:lnSpc>
            </a:pPr>
            <a:r>
              <a:rPr lang="en-US" altLang="en-US" sz="3200" b="0" strike="noStrike" spc="-1" dirty="0">
                <a:solidFill>
                  <a:srgbClr val="000000"/>
                </a:solidFill>
                <a:latin typeface="Calibri"/>
              </a:rPr>
              <a:t>OSWALDINHO</a:t>
            </a:r>
            <a:r>
              <a:rPr lang="en-US" altLang="pt-BR" sz="3200" b="0" strike="noStrike" spc="-1" dirty="0">
                <a:solidFill>
                  <a:srgbClr val="000000"/>
                </a:solidFill>
                <a:latin typeface="Calibri"/>
              </a:rPr>
              <a:t> - ASSISTENTE VIRTUAL DA FIOCRUZ</a:t>
            </a:r>
            <a:endParaRPr lang="en-US" altLang="pt-BR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8" name="Espaço Reservado para Conteúdo 3"/>
          <p:cNvPicPr/>
          <p:nvPr/>
        </p:nvPicPr>
        <p:blipFill>
          <a:blip r:embed="rId2"/>
          <a:srcRect r="66665"/>
          <a:stretch>
            <a:fillRect/>
          </a:stretch>
        </p:blipFill>
        <p:spPr>
          <a:xfrm>
            <a:off x="0" y="0"/>
            <a:ext cx="3239640" cy="6867000"/>
          </a:xfrm>
          <a:prstGeom prst="rect">
            <a:avLst/>
          </a:prstGeom>
          <a:ln>
            <a:noFill/>
          </a:ln>
        </p:spPr>
      </p:pic>
      <p:pic>
        <p:nvPicPr>
          <p:cNvPr id="129" name="Espaço Reservado para Conteúdo 3"/>
          <p:cNvPicPr/>
          <p:nvPr/>
        </p:nvPicPr>
        <p:blipFill>
          <a:blip r:embed="rId3"/>
          <a:srcRect l="33108" t="81097"/>
          <a:stretch>
            <a:fillRect/>
          </a:stretch>
        </p:blipFill>
        <p:spPr>
          <a:xfrm>
            <a:off x="3239640" y="5120640"/>
            <a:ext cx="8746920" cy="174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Imagem 3"/>
          <p:cNvPicPr/>
          <p:nvPr/>
        </p:nvPicPr>
        <p:blipFill>
          <a:blip r:embed="rId1"/>
          <a:srcRect r="66056"/>
          <a:stretch>
            <a:fillRect/>
          </a:stretch>
        </p:blipFill>
        <p:spPr>
          <a:xfrm>
            <a:off x="0" y="0"/>
            <a:ext cx="3291480" cy="6857640"/>
          </a:xfrm>
          <a:prstGeom prst="rect">
            <a:avLst/>
          </a:prstGeom>
          <a:ln>
            <a:noFill/>
          </a:ln>
        </p:spPr>
      </p:pic>
      <p:sp>
        <p:nvSpPr>
          <p:cNvPr id="141" name="TextShape 1"/>
          <p:cNvSpPr txBox="1"/>
          <p:nvPr/>
        </p:nvSpPr>
        <p:spPr>
          <a:xfrm>
            <a:off x="3291840" y="365040"/>
            <a:ext cx="8063280" cy="11757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pt-BR" sz="4400" b="0" strike="noStrike" spc="-1">
                <a:solidFill>
                  <a:srgbClr val="000000"/>
                </a:solidFill>
                <a:latin typeface="Calibri Light"/>
              </a:rPr>
              <a:t>PROBLEMA</a:t>
            </a:r>
            <a:endParaRPr lang="pt-B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3291840" y="1778040"/>
            <a:ext cx="8063280" cy="4740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Atendimento somente em horário comercial</a:t>
            </a:r>
            <a:endParaRPr lang="pt-BR" alt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endParaRPr lang="pt-BR" alt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Alta demanda</a:t>
            </a:r>
            <a:endParaRPr lang="en-US" alt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endParaRPr lang="en-US" alt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Perguntas enviadas pelo Facebook - Demora padrão para respostas</a:t>
            </a:r>
            <a:endParaRPr lang="en-US" alt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endParaRPr lang="en-US" altLang="pt-BR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3291840" y="365040"/>
            <a:ext cx="8063280" cy="11757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pt-BR" sz="4400" b="0" strike="noStrike" spc="-1">
                <a:solidFill>
                  <a:srgbClr val="000000"/>
                </a:solidFill>
                <a:latin typeface="Calibri Light"/>
              </a:rPr>
              <a:t>COMO </a:t>
            </a:r>
            <a:r>
              <a:rPr lang="en-US" altLang="en-US" sz="4400" b="0" strike="noStrike" spc="-1">
                <a:solidFill>
                  <a:srgbClr val="000000"/>
                </a:solidFill>
                <a:latin typeface="Calibri Light"/>
              </a:rPr>
              <a:t>O OSWALDINHO</a:t>
            </a:r>
            <a:r>
              <a:rPr lang="en-US" altLang="pt-BR" sz="4400" b="0" strike="noStrike" spc="-1">
                <a:solidFill>
                  <a:srgbClr val="000000"/>
                </a:solidFill>
                <a:latin typeface="Calibri Light"/>
              </a:rPr>
              <a:t> FUNCIONA?</a:t>
            </a:r>
            <a:endParaRPr lang="en-US" altLang="pt-B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3797300" y="2157470"/>
            <a:ext cx="8063280" cy="4976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App web baseado em html + css + js + Watson (IBM)</a:t>
            </a: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Pesquisa de satisfação do cidadão após a utilização</a:t>
            </a: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Direcionada para ações e não reações</a:t>
            </a:r>
            <a:endParaRPr lang="en-US" alt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Watson Discovery </a:t>
            </a:r>
            <a:r>
              <a:rPr lang="en-US" altLang="en-US" sz="2800" b="0" strike="noStrike" spc="-1" dirty="0">
                <a:solidFill>
                  <a:srgbClr val="000000"/>
                </a:solidFill>
                <a:latin typeface="Calibri"/>
              </a:rPr>
              <a:t>para a a</a:t>
            </a: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nalis</a:t>
            </a:r>
            <a:r>
              <a:rPr lang="en-US" altLang="en-US" sz="2800" b="0" strike="noStrike" spc="-1" dirty="0">
                <a:solidFill>
                  <a:srgbClr val="000000"/>
                </a:solidFill>
                <a:latin typeface="Calibri"/>
              </a:rPr>
              <a:t>e de</a:t>
            </a: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 dados não-estruturados dentro de arquivos </a:t>
            </a:r>
            <a:r>
              <a:rPr lang="en-US" altLang="en-US" sz="2800" b="0" strike="noStrike" spc="-1" dirty="0">
                <a:solidFill>
                  <a:srgbClr val="000000"/>
                </a:solidFill>
                <a:latin typeface="Calibri"/>
              </a:rPr>
              <a:t>como por exemplo HTML e JSON</a:t>
            </a:r>
            <a:endParaRPr lang="pt-BR" sz="28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3" name="Imagem 3"/>
          <p:cNvPicPr/>
          <p:nvPr/>
        </p:nvPicPr>
        <p:blipFill>
          <a:blip r:embed="rId1"/>
          <a:srcRect r="66056"/>
          <a:stretch>
            <a:fillRect/>
          </a:stretch>
        </p:blipFill>
        <p:spPr>
          <a:xfrm>
            <a:off x="0" y="0"/>
            <a:ext cx="329148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Imagem 3"/>
          <p:cNvPicPr/>
          <p:nvPr/>
        </p:nvPicPr>
        <p:blipFill>
          <a:blip r:embed="rId1"/>
          <a:srcRect r="66056"/>
          <a:stretch>
            <a:fillRect/>
          </a:stretch>
        </p:blipFill>
        <p:spPr>
          <a:xfrm>
            <a:off x="0" y="0"/>
            <a:ext cx="3291480" cy="6857640"/>
          </a:xfrm>
          <a:prstGeom prst="rect">
            <a:avLst/>
          </a:prstGeom>
          <a:ln>
            <a:noFill/>
          </a:ln>
        </p:spPr>
      </p:pic>
      <p:sp>
        <p:nvSpPr>
          <p:cNvPr id="144" name="TextShape 1"/>
          <p:cNvSpPr txBox="1"/>
          <p:nvPr/>
        </p:nvSpPr>
        <p:spPr>
          <a:xfrm>
            <a:off x="3655695" y="224705"/>
            <a:ext cx="8063280" cy="11757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pt-BR" sz="4400" b="0" strike="noStrike" spc="-1">
                <a:solidFill>
                  <a:srgbClr val="000000"/>
                </a:solidFill>
                <a:latin typeface="Calibri Light"/>
              </a:rPr>
              <a:t>E O QUE </a:t>
            </a:r>
            <a:r>
              <a:rPr lang="en-US" altLang="en-US" sz="4400" b="0" strike="noStrike" spc="-1">
                <a:solidFill>
                  <a:srgbClr val="000000"/>
                </a:solidFill>
                <a:latin typeface="Calibri Light"/>
              </a:rPr>
              <a:t>O OSWALDINHO</a:t>
            </a:r>
            <a:r>
              <a:rPr lang="en-US" altLang="pt-BR" sz="4400" b="0" strike="noStrike" spc="-1">
                <a:solidFill>
                  <a:srgbClr val="000000"/>
                </a:solidFill>
                <a:latin typeface="Calibri Light"/>
              </a:rPr>
              <a:t> FAZ?</a:t>
            </a:r>
            <a:endParaRPr lang="en-US" altLang="pt-B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3655695" y="1568825"/>
            <a:ext cx="8063280" cy="4976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Funciona 24/7</a:t>
            </a: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en-US" sz="2800" b="0" strike="noStrike" spc="-1" dirty="0">
                <a:solidFill>
                  <a:srgbClr val="000000"/>
                </a:solidFill>
                <a:latin typeface="Calibri"/>
              </a:rPr>
              <a:t>O Oswaldinho</a:t>
            </a: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 trabalha sem a necessidade da mão de obra humana.</a:t>
            </a: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Prevê a ação do cliente</a:t>
            </a: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800" b="0" strike="noStrike" spc="-1" dirty="0">
                <a:solidFill>
                  <a:srgbClr val="000000"/>
                </a:solidFill>
                <a:latin typeface="Calibri"/>
              </a:rPr>
              <a:t>Direcionada para ações e não reações</a:t>
            </a:r>
            <a:endParaRPr lang="en-US" alt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en-US" sz="2800" b="0" strike="noStrike" spc="-1" dirty="0">
                <a:solidFill>
                  <a:srgbClr val="000000"/>
                </a:solidFill>
                <a:latin typeface="Calibri"/>
              </a:rPr>
              <a:t>Input por voz (mobile)</a:t>
            </a:r>
            <a:endParaRPr lang="en-US" alt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635" indent="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None/>
            </a:pPr>
            <a:endParaRPr lang="pt-BR" sz="28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635" indent="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None/>
            </a:pP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pt-BR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" name="Picture 3" descr="Screencast_12-01-2019_07_51_50-A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95" y="1111250"/>
            <a:ext cx="3340100" cy="4011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m 3"/>
          <p:cNvPicPr/>
          <p:nvPr/>
        </p:nvPicPr>
        <p:blipFill>
          <a:blip r:embed="rId1"/>
          <a:srcRect r="66056"/>
          <a:stretch>
            <a:fillRect/>
          </a:stretch>
        </p:blipFill>
        <p:spPr>
          <a:xfrm>
            <a:off x="0" y="0"/>
            <a:ext cx="3291480" cy="6857640"/>
          </a:xfrm>
          <a:prstGeom prst="rect">
            <a:avLst/>
          </a:prstGeom>
          <a:ln>
            <a:noFill/>
          </a:ln>
        </p:spPr>
      </p:pic>
      <p:sp>
        <p:nvSpPr>
          <p:cNvPr id="131" name="TextShape 1"/>
          <p:cNvSpPr txBox="1"/>
          <p:nvPr/>
        </p:nvSpPr>
        <p:spPr>
          <a:xfrm>
            <a:off x="3291205" y="365675"/>
            <a:ext cx="8063280" cy="11757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altLang="pt-BR" sz="4400" b="0" strike="noStrike" spc="-1" dirty="0">
                <a:solidFill>
                  <a:srgbClr val="000000"/>
                </a:solidFill>
                <a:latin typeface="Calibri"/>
              </a:rPr>
              <a:t>PROJETO FUTURO</a:t>
            </a:r>
            <a:endParaRPr lang="en-US" altLang="pt-BR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TextShape 2"/>
          <p:cNvSpPr txBox="1"/>
          <p:nvPr/>
        </p:nvSpPr>
        <p:spPr>
          <a:xfrm>
            <a:off x="3599180" y="1541780"/>
            <a:ext cx="8202930" cy="4976495"/>
          </a:xfrm>
          <a:prstGeom prst="rect">
            <a:avLst/>
          </a:prstGeom>
          <a:noFill/>
          <a:ln>
            <a:noFill/>
          </a:ln>
        </p:spPr>
        <p:txBody>
          <a:bodyPr>
            <a:normAutofit lnSpcReduction="10000"/>
          </a:bodyPr>
          <a:lstStyle/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900" b="0" strike="noStrike" spc="-1" dirty="0" smtClean="0">
                <a:solidFill>
                  <a:srgbClr val="000000"/>
                </a:solidFill>
                <a:latin typeface="Calibri"/>
              </a:rPr>
              <a:t>Login com redes sociais ou e-mail (mobile)</a:t>
            </a:r>
            <a:endParaRPr lang="en-US" altLang="pt-BR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900" b="0" strike="noStrike" spc="-1" dirty="0" smtClean="0">
                <a:solidFill>
                  <a:srgbClr val="000000"/>
                </a:solidFill>
                <a:latin typeface="Calibri"/>
              </a:rPr>
              <a:t>Possibilidade de ter as conversas salvas para acesso offline das informações obtidas. Ex: mapa de localização de um campus</a:t>
            </a:r>
            <a:endParaRPr lang="en-US" altLang="pt-BR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endParaRPr lang="en-US" altLang="pt-BR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900" b="0" strike="noStrike" spc="-1" dirty="0" smtClean="0">
                <a:solidFill>
                  <a:srgbClr val="000000"/>
                </a:solidFill>
                <a:latin typeface="Calibri"/>
              </a:rPr>
              <a:t>Envio de notificações para interessados em inscrições de cursos</a:t>
            </a:r>
            <a:endParaRPr lang="en-US" altLang="pt-BR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pt-BR" sz="2900" b="0" strike="noStrike" spc="-1" dirty="0" smtClean="0">
                <a:solidFill>
                  <a:srgbClr val="000000"/>
                </a:solidFill>
                <a:latin typeface="Calibri"/>
              </a:rPr>
              <a:t>Módulo de segurança integrado contra SQLi, CSRF, Xss e File inc no site da Fiocruz para preservar os dados.</a:t>
            </a:r>
            <a:endParaRPr lang="en-US" altLang="pt-BR" sz="2900" b="0" strike="noStrike" spc="-1" dirty="0" smtClean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" name="Picture 1" descr="Screencast_12-01-2019_07_55_08-A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55" y="2451100"/>
            <a:ext cx="3438525" cy="4067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Imagem 3"/>
          <p:cNvPicPr/>
          <p:nvPr/>
        </p:nvPicPr>
        <p:blipFill>
          <a:blip r:embed="rId1"/>
          <a:srcRect r="66056"/>
          <a:stretch>
            <a:fillRect/>
          </a:stretch>
        </p:blipFill>
        <p:spPr>
          <a:xfrm>
            <a:off x="0" y="0"/>
            <a:ext cx="3291480" cy="6857640"/>
          </a:xfrm>
          <a:prstGeom prst="rect">
            <a:avLst/>
          </a:prstGeom>
          <a:ln>
            <a:noFill/>
          </a:ln>
        </p:spPr>
      </p:pic>
      <p:pic>
        <p:nvPicPr>
          <p:cNvPr id="2" name="Picture 1" descr="WhatsApp Image 2019-12-01 at 09.38.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15" y="264795"/>
            <a:ext cx="11266805" cy="63290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m 3"/>
          <p:cNvPicPr/>
          <p:nvPr/>
        </p:nvPicPr>
        <p:blipFill>
          <a:blip r:embed="rId1"/>
          <a:srcRect r="66056"/>
          <a:stretch>
            <a:fillRect/>
          </a:stretch>
        </p:blipFill>
        <p:spPr>
          <a:xfrm>
            <a:off x="0" y="0"/>
            <a:ext cx="3291480" cy="6857640"/>
          </a:xfrm>
          <a:prstGeom prst="rect">
            <a:avLst/>
          </a:prstGeom>
          <a:ln>
            <a:noFill/>
          </a:ln>
        </p:spPr>
      </p:pic>
      <p:sp>
        <p:nvSpPr>
          <p:cNvPr id="131" name="TextShape 1"/>
          <p:cNvSpPr txBox="1"/>
          <p:nvPr/>
        </p:nvSpPr>
        <p:spPr>
          <a:xfrm>
            <a:off x="3291205" y="365675"/>
            <a:ext cx="8063280" cy="11757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endParaRPr lang="" alt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3" name="Picture 2" descr="WhatsApp Image 2019-12-01 at 10.00.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" y="295910"/>
            <a:ext cx="11153775" cy="62655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m 3"/>
          <p:cNvPicPr/>
          <p:nvPr/>
        </p:nvPicPr>
        <p:blipFill>
          <a:blip r:embed="rId1"/>
          <a:srcRect r="66056"/>
          <a:stretch>
            <a:fillRect/>
          </a:stretch>
        </p:blipFill>
        <p:spPr>
          <a:xfrm>
            <a:off x="0" y="0"/>
            <a:ext cx="3291480" cy="6857640"/>
          </a:xfrm>
          <a:prstGeom prst="rect">
            <a:avLst/>
          </a:prstGeom>
          <a:ln>
            <a:noFill/>
          </a:ln>
        </p:spPr>
      </p:pic>
      <p:sp>
        <p:nvSpPr>
          <p:cNvPr id="131" name="TextShape 1"/>
          <p:cNvSpPr txBox="1"/>
          <p:nvPr/>
        </p:nvSpPr>
        <p:spPr>
          <a:xfrm>
            <a:off x="3291205" y="365675"/>
            <a:ext cx="8063280" cy="11757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90000"/>
              </a:lnSpc>
            </a:pPr>
            <a:r>
              <a:rPr lang="en-US" altLang="en-US" sz="4400" b="0" strike="noStrike" spc="-1" dirty="0">
                <a:solidFill>
                  <a:srgbClr val="000000"/>
                </a:solidFill>
                <a:latin typeface="Calibri"/>
              </a:rPr>
              <a:t>A EQUIPE</a:t>
            </a:r>
            <a:endParaRPr lang="en-US" alt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TextShape 2"/>
          <p:cNvSpPr txBox="1"/>
          <p:nvPr/>
        </p:nvSpPr>
        <p:spPr>
          <a:xfrm>
            <a:off x="3571240" y="1880870"/>
            <a:ext cx="3521710" cy="4976495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635" indent="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None/>
            </a:pPr>
            <a:r>
              <a:rPr lang="en-US" altLang="en-US" sz="2900" b="0" strike="noStrike" spc="-1" dirty="0" smtClean="0">
                <a:solidFill>
                  <a:srgbClr val="000000"/>
                </a:solidFill>
                <a:latin typeface="Calibri"/>
              </a:rPr>
              <a:t>FELIPE PIRES</a:t>
            </a:r>
            <a:endParaRPr lang="en-US" altLang="en-US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635" indent="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None/>
            </a:pPr>
            <a:endParaRPr lang="en-US" altLang="en-US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457835" indent="-45720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 panose="02080604020202020204" pitchFamily="34" charset="0"/>
              <a:buChar char="•"/>
            </a:pPr>
            <a:r>
              <a:rPr lang="en-US" altLang="en-US" sz="2900" b="0" strike="noStrike" spc="-1" dirty="0" smtClean="0">
                <a:solidFill>
                  <a:srgbClr val="000000"/>
                </a:solidFill>
                <a:latin typeface="Calibri"/>
              </a:rPr>
              <a:t>Desenvolvedor</a:t>
            </a:r>
            <a:endParaRPr lang="en-US" altLang="en-US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635" indent="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None/>
            </a:pPr>
            <a:endParaRPr lang="en-US" altLang="pt-BR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28600" indent="-227965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Char char="•"/>
            </a:pPr>
            <a:endParaRPr lang="en-US" altLang="pt-BR" sz="2900" b="0" strike="noStrike" spc="-1" dirty="0" smtClean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TextShape 2"/>
          <p:cNvSpPr txBox="1"/>
          <p:nvPr/>
        </p:nvSpPr>
        <p:spPr>
          <a:xfrm>
            <a:off x="7426325" y="1880870"/>
            <a:ext cx="4221480" cy="4976495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635" indent="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None/>
            </a:pPr>
            <a:r>
              <a:rPr lang="en-US" altLang="en-US" sz="2900" b="0" strike="noStrike" spc="-1" dirty="0" smtClean="0">
                <a:solidFill>
                  <a:srgbClr val="000000"/>
                </a:solidFill>
                <a:latin typeface="Calibri"/>
              </a:rPr>
              <a:t>LUCIANA BITARAES</a:t>
            </a:r>
            <a:endParaRPr lang="en-US" altLang="en-US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635" indent="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/>
              <a:buNone/>
            </a:pPr>
            <a:endParaRPr lang="en-US" altLang="en-US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457835" indent="-45720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 panose="02080604020202020204" pitchFamily="34" charset="0"/>
              <a:buChar char="•"/>
            </a:pPr>
            <a:r>
              <a:rPr lang="en-US" altLang="en-US" sz="2900" b="0" strike="noStrike" spc="-1" dirty="0" smtClean="0">
                <a:solidFill>
                  <a:srgbClr val="000000"/>
                </a:solidFill>
                <a:latin typeface="Calibri"/>
              </a:rPr>
              <a:t>Ethical Hacker</a:t>
            </a:r>
            <a:endParaRPr lang="en-US" altLang="en-US" sz="29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457835" indent="-457200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Font typeface="Arial" panose="02080604020202020204" pitchFamily="34" charset="0"/>
              <a:buChar char="•"/>
            </a:pPr>
            <a:r>
              <a:rPr lang="en-US" altLang="en-US" sz="2900" b="0" strike="noStrike" spc="-1" dirty="0" smtClean="0">
                <a:solidFill>
                  <a:srgbClr val="000000"/>
                </a:solidFill>
                <a:latin typeface="Calibri"/>
              </a:rPr>
              <a:t>Desenvolvedora</a:t>
            </a:r>
            <a:endParaRPr lang="en-US" altLang="en-US" sz="2900" b="0" strike="noStrike" spc="-1" dirty="0" smtClean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Espaço Reservado para Conteúdo 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50" name="TextShape 1"/>
          <p:cNvSpPr txBox="1"/>
          <p:nvPr/>
        </p:nvSpPr>
        <p:spPr>
          <a:xfrm>
            <a:off x="838945" y="1497835"/>
            <a:ext cx="10515240" cy="46785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r>
              <a:rPr lang="en-US" altLang="pt-BR" sz="6600" b="0" strike="noStrike" spc="-1" dirty="0">
                <a:solidFill>
                  <a:srgbClr val="000000"/>
                </a:solidFill>
                <a:latin typeface="Calibri"/>
              </a:rPr>
              <a:t>Obrigado!</a:t>
            </a:r>
            <a:endParaRPr lang="en-US" altLang="pt-BR" sz="6600" b="0" strike="noStrike" spc="-1" dirty="0">
              <a:solidFill>
                <a:srgbClr val="000000"/>
              </a:solidFill>
              <a:latin typeface="Calibri"/>
            </a:endParaRPr>
          </a:p>
          <a:p>
            <a:pPr algn="ctr"/>
            <a:r>
              <a:rPr lang="en-US" altLang="pt-BR" sz="6600" b="0" strike="noStrike" spc="-1" dirty="0">
                <a:solidFill>
                  <a:srgbClr val="000000"/>
                </a:solidFill>
                <a:latin typeface="Calibri"/>
              </a:rPr>
              <a:t>Equipe P21</a:t>
            </a:r>
            <a:endParaRPr lang="en-US" altLang="pt-BR" sz="66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838080" y="2513520"/>
            <a:ext cx="10515240" cy="366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1059</Words>
  <Application>WPS Presentation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9</vt:i4>
      </vt:variant>
    </vt:vector>
  </HeadingPairs>
  <TitlesOfParts>
    <vt:vector size="26" baseType="lpstr">
      <vt:lpstr>Arial</vt:lpstr>
      <vt:lpstr>SimSun</vt:lpstr>
      <vt:lpstr>Wingdings</vt:lpstr>
      <vt:lpstr>Calibri Light</vt:lpstr>
      <vt:lpstr>DejaVu Sans</vt:lpstr>
      <vt:lpstr>Calibri</vt:lpstr>
      <vt:lpstr>Times New Roman</vt:lpstr>
      <vt:lpstr>Symbol</vt:lpstr>
      <vt:lpstr>Arial</vt:lpstr>
      <vt:lpstr>微软雅黑</vt:lpstr>
      <vt:lpstr>Droid Sans Fallback</vt:lpstr>
      <vt:lpstr>Arial Unicode MS</vt:lpstr>
      <vt:lpstr>Standard Symbols PS [URW ]</vt:lpstr>
      <vt:lpstr>Quicksand Light</vt:lpstr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Windows User</dc:creator>
  <cp:lastModifiedBy>root</cp:lastModifiedBy>
  <cp:revision>35</cp:revision>
  <cp:lastPrinted>2019-12-01T15:03:23Z</cp:lastPrinted>
  <dcterms:created xsi:type="dcterms:W3CDTF">2019-12-01T15:03:23Z</dcterms:created>
  <dcterms:modified xsi:type="dcterms:W3CDTF">2019-12-01T15:03:23Z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10</vt:i4>
  </property>
  <property fmtid="{D5CDD505-2E9C-101B-9397-08002B2CF9AE}" pid="12" name="KSOProductBuildVer">
    <vt:lpwstr>1033-11.1.0.8372</vt:lpwstr>
  </property>
</Properties>
</file>